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 showGuides="1">
      <p:cViewPr varScale="1">
        <p:scale>
          <a:sx n="159" d="100"/>
          <a:sy n="159" d="100"/>
        </p:scale>
        <p:origin x="150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E945-54A1-4E7B-8478-13F46AB2994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D1DC-C917-4D09-AE94-91282A1DB1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7197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E945-54A1-4E7B-8478-13F46AB2994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D1DC-C917-4D09-AE94-91282A1DB1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7757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E945-54A1-4E7B-8478-13F46AB2994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D1DC-C917-4D09-AE94-91282A1DB1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8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E945-54A1-4E7B-8478-13F46AB2994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D1DC-C917-4D09-AE94-91282A1DB1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7959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E945-54A1-4E7B-8478-13F46AB2994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D1DC-C917-4D09-AE94-91282A1DB1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4685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E945-54A1-4E7B-8478-13F46AB2994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D1DC-C917-4D09-AE94-91282A1DB1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2479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E945-54A1-4E7B-8478-13F46AB2994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D1DC-C917-4D09-AE94-91282A1DB1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969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E945-54A1-4E7B-8478-13F46AB2994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D1DC-C917-4D09-AE94-91282A1DB1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3991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E945-54A1-4E7B-8478-13F46AB2994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D1DC-C917-4D09-AE94-91282A1DB1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2477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E945-54A1-4E7B-8478-13F46AB2994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D1DC-C917-4D09-AE94-91282A1DB1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7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FE945-54A1-4E7B-8478-13F46AB2994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BD1DC-C917-4D09-AE94-91282A1DB1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0489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FE945-54A1-4E7B-8478-13F46AB2994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BD1DC-C917-4D09-AE94-91282A1DB1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7245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052763" y="541421"/>
            <a:ext cx="4337384" cy="439153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764" y="1266345"/>
            <a:ext cx="3543299" cy="363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440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玉利 浩実</dc:creator>
  <cp:lastModifiedBy>玉利 浩実</cp:lastModifiedBy>
  <cp:revision>2</cp:revision>
  <dcterms:created xsi:type="dcterms:W3CDTF">2018-05-18T06:17:43Z</dcterms:created>
  <dcterms:modified xsi:type="dcterms:W3CDTF">2018-05-18T06:44:38Z</dcterms:modified>
</cp:coreProperties>
</file>